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74" d="100"/>
          <a:sy n="74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6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7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52F1-5B85-40FE-A6D0-137A47BBB74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47BC-F67D-4518-97F5-BDB0E2C8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0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1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1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393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kimy</dc:creator>
  <cp:lastModifiedBy>kimy</cp:lastModifiedBy>
  <cp:revision>1</cp:revision>
  <dcterms:created xsi:type="dcterms:W3CDTF">2018-12-02T09:30:01Z</dcterms:created>
  <dcterms:modified xsi:type="dcterms:W3CDTF">2018-12-02T09:32:47Z</dcterms:modified>
</cp:coreProperties>
</file>